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46F47-3484-4F29-AA62-5F4EA2E1B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3A81D7-823A-4F90-8A3E-1E21A6140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0F282A-6288-42F6-8C0A-AF5828F2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41C961-F026-4D3D-8FBE-CD782B88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83D4E6-6C28-46AA-96E7-0B128DDE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6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73DBE-2623-4F20-91CE-05D2E784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768B0C-21D0-42C0-B875-6E93E9A4F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1E952C-8FA2-47CF-AE6F-FFA35C05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F66050-DF8F-4C1D-8EF0-132EF8AC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FB806E-39FB-4B21-BAD6-73FE57C7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7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C020115-D9AA-4CE7-B429-AA847CAA8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587F54-6EC8-4407-8701-B87F091F4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501B2C-F43C-424A-A58B-B5B37467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2C67E4-31FB-4EF8-8FE9-72F73D9B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1B8958-7636-4F67-9283-EC72EFD4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20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F2CA7-A44B-4254-9C0A-0E771C3A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3E1FD7-6381-4248-9DC6-B76FB854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A29BCA-2F3D-409A-89AB-0049D369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D1B17B-8265-4FCA-B55F-F712E5EF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B25F7A-9FCF-4851-850C-58348866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84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79B5E-CFD0-4FC6-B418-EFC58B43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6C8ACC-ACC8-4640-9AAF-1E833D4B0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D46407-4C2F-4BBE-9381-B7D8CFD0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52B1DF-6622-4FF5-8B87-DAB4511E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16FBCE-EB02-43CB-A469-CF61631C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5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52DAF-C8EC-4F0C-976C-69F15B75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3884B5-09CC-4208-B3B8-4AFBCC0CA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BE0295-A7A2-4FDA-B818-6F4CE0DC0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43CA51-6273-4EE5-BE05-2D6BE1CF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482B41-F623-44E7-B275-2C1B5E3B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8C921F-ACEE-44E9-962C-0D611823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58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62D79-B37F-426E-80B6-C5E884D5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6B74AB-B57F-4BF2-8B4D-FE3D7878C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656D2A-5CA7-4066-A8D4-B91E9383F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D11187-CCF7-4694-AAE4-19E9E3FE9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F782B6-AAB9-401F-BEB0-D74BCB47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51CE4A-1A7E-4702-BCC9-2480D7A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8D9157-AAB1-4BD5-963F-DB8497D7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85D279-D0BF-441E-A1F7-112A4F58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08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8099B-3096-4785-9A79-855B351C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A6C498-6AE5-4DAA-8F8D-7131190C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5450DD-1D1F-46F7-A035-3E26F27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D9255E-C3A8-47F9-B1AA-F59DC957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6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D24C5A-1C51-45A4-AD4D-1F901B17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1A62467-C11C-4695-92B6-F7372EC7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FED22BD-001C-4614-8084-E9166BC0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11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A3DF0-6674-4F7D-B4AB-5804095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DAF806-CE59-4C97-88ED-67A5B7EE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80E0A3-0AC6-469D-BE41-CFA953811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654BCD-69F6-48E9-ABCE-DDCD6EAB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6861D2-144E-4760-A241-64DE5FEF0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2591E3-3B68-467E-8F34-43307AF2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27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85648-3053-4E6B-B022-B4DB59B6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E3F66B-8909-4743-922A-7240871F6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282606-E3DD-41BA-97E7-CAF9DD3A4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C7D653-C600-411C-B291-D4C0F0FF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453A6B-23C8-4CE1-A767-D38FB65E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2DD9B0-54BB-468C-9300-E339D9A6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91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B971D-80D5-4062-B8BA-C8F3645C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38C58E-6E6B-488B-885E-BCB97EB70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C98FAE-4E5A-44DC-8683-8C9AB8A9D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4E5D6-CCB3-4DA2-B0BE-A4A0F0C5DA0F}" type="datetimeFigureOut">
              <a:rPr lang="ru-RU" smtClean="0"/>
              <a:t>09.07.2023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5E9895-C97C-4290-A859-6D348D927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146E06-FEFD-4768-9B97-C3BA37128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3004-D367-4412-976F-917D531EE6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26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C31B44-1759-4433-BD5A-368950F4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1EFCC3-A79B-4E4B-9E85-3CBCDFD5B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740" y="1514446"/>
            <a:ext cx="3097249" cy="1655762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и её </a:t>
            </a:r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8544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49463-71EC-4AB3-86F2-A439C17A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EC677-870B-4D29-B693-B9AB152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848" y="0"/>
            <a:ext cx="13033075" cy="1325563"/>
          </a:xfrm>
        </p:spPr>
        <p:txBody>
          <a:bodyPr/>
          <a:lstStyle/>
          <a:p>
            <a:r>
              <a:rPr lang="ru-RU" dirty="0"/>
              <a:t>Презентация окончена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11B024-8DF9-4B05-8C4B-1E0F9BEA7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74471"/>
            <a:ext cx="4389408" cy="48352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P.S. </a:t>
            </a:r>
            <a:r>
              <a:rPr lang="ru-RU" dirty="0"/>
              <a:t>Желаю хороших </a:t>
            </a:r>
            <a:r>
              <a:rPr lang="ru-RU" dirty="0" err="1"/>
              <a:t>дропов</a:t>
            </a:r>
            <a:r>
              <a:rPr lang="ru-RU" dirty="0"/>
              <a:t>, много временных эвентов и много огнестрела</a:t>
            </a:r>
          </a:p>
        </p:txBody>
      </p:sp>
    </p:spTree>
    <p:extLst>
      <p:ext uri="{BB962C8B-B14F-4D97-AF65-F5344CB8AC3E}">
        <p14:creationId xmlns:p14="http://schemas.microsoft.com/office/powerpoint/2010/main" val="422091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F80FF-D85B-49C0-AE50-2BCFD4954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479" y="0"/>
            <a:ext cx="188055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E41AA-4673-4505-9472-0EC4C234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40178"/>
            <a:ext cx="8005313" cy="186049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Игра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Last day on Earth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(сокращённо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Ldoe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)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 вышла 24 мая 2017 года и стала самой инновационной игрой того года</a:t>
            </a:r>
          </a:p>
        </p:txBody>
      </p:sp>
    </p:spTree>
    <p:extLst>
      <p:ext uri="{BB962C8B-B14F-4D97-AF65-F5344CB8AC3E}">
        <p14:creationId xmlns:p14="http://schemas.microsoft.com/office/powerpoint/2010/main" val="140603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4B22C9-56E5-4E0A-9B72-59337488B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715999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42BD0-156C-49EA-8D95-3E3E1A55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3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Condensed" panose="020B0502040204020203" pitchFamily="34" charset="0"/>
              </a:rPr>
              <a:t>Игра имеет огромное разнообразие локаций, половина из которых открывается сразу, а остальная при открытии их с помощью вышек</a:t>
            </a:r>
          </a:p>
        </p:txBody>
      </p:sp>
    </p:spTree>
    <p:extLst>
      <p:ext uri="{BB962C8B-B14F-4D97-AF65-F5344CB8AC3E}">
        <p14:creationId xmlns:p14="http://schemas.microsoft.com/office/powerpoint/2010/main" val="307922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7FF052-14FA-416B-BE9D-C89209B7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60792" b="28051"/>
          <a:stretch/>
        </p:blipFill>
        <p:spPr>
          <a:xfrm>
            <a:off x="1" y="0"/>
            <a:ext cx="12191999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6B7F8-E858-41B1-91AE-A4894E31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6893"/>
            <a:ext cx="5695604" cy="1496926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Также в ней есть бункер Альфа и бункер Браво в которых можно найти много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118729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D8A7CF-04F5-4854-9E2E-5B2320380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E31BC0-4E4A-4C46-AE04-09C99C9F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7634"/>
            <a:ext cx="7365076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Condensed" panose="020B0502040204020203" pitchFamily="34" charset="0"/>
              </a:rPr>
              <a:t>Кроме открытого мира в игре есть сюжет</a:t>
            </a:r>
            <a:br>
              <a:rPr lang="ru-RU" dirty="0">
                <a:latin typeface="Bahnschrift Condensed" panose="020B0502040204020203" pitchFamily="34" charset="0"/>
              </a:rPr>
            </a:br>
            <a:r>
              <a:rPr lang="ru-RU" dirty="0">
                <a:latin typeface="Bahnschrift Condensed" panose="020B0502040204020203" pitchFamily="34" charset="0"/>
              </a:rPr>
              <a:t>где в самом начале ты помогаешь торговцу спастись, а в конце тебя предают поселенцы живущие в твоём посёлке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2DD5B0-C0B3-4608-B13A-B892D91E8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499" y="4535574"/>
            <a:ext cx="3724102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в конце сюжета ты сможешь получить самого лучшего союзника в игре - дрона</a:t>
            </a:r>
          </a:p>
        </p:txBody>
      </p:sp>
    </p:spTree>
    <p:extLst>
      <p:ext uri="{BB962C8B-B14F-4D97-AF65-F5344CB8AC3E}">
        <p14:creationId xmlns:p14="http://schemas.microsoft.com/office/powerpoint/2010/main" val="308415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0535670B-48A3-43EF-9F54-4CE9A866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74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3E9DD-A147-4B31-A779-5CED01F6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340" y="18256"/>
            <a:ext cx="10515600" cy="1325563"/>
          </a:xfrm>
        </p:spPr>
        <p:txBody>
          <a:bodyPr>
            <a:noAutofit/>
          </a:bodyPr>
          <a:lstStyle/>
          <a:p>
            <a:r>
              <a:rPr lang="ru-RU" dirty="0"/>
              <a:t>Лучшие локации для сбора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257215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140200-EA02-49EB-BC68-7A3C72DB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50260" r="81862" b="23700"/>
          <a:stretch/>
        </p:blipFill>
        <p:spPr>
          <a:xfrm>
            <a:off x="6096001" y="0"/>
            <a:ext cx="6096000" cy="31935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4F4E1A-86B3-4394-A6CF-6E58EF611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2" t="57568" r="18727" b="21159"/>
          <a:stretch/>
        </p:blipFill>
        <p:spPr>
          <a:xfrm>
            <a:off x="6096001" y="3193566"/>
            <a:ext cx="6096000" cy="36644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CFADEC-4C43-443A-9890-C16DCCA91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6" t="14726" r="21318" b="60729"/>
          <a:stretch/>
        </p:blipFill>
        <p:spPr>
          <a:xfrm>
            <a:off x="0" y="3193566"/>
            <a:ext cx="6096000" cy="36644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5D56FC-7868-441C-949B-1E2C4F9B8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50260" r="81862" b="23700"/>
          <a:stretch/>
        </p:blipFill>
        <p:spPr>
          <a:xfrm>
            <a:off x="0" y="0"/>
            <a:ext cx="6096000" cy="319356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40DE5-8BF8-4977-B61C-5D573400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новичок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A0B6A-7022-44FD-894F-C5CDB5267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Сосновая роща, сосновый бор, каменные холмы, каменные предгорья,</a:t>
            </a:r>
          </a:p>
        </p:txBody>
      </p:sp>
    </p:spTree>
    <p:extLst>
      <p:ext uri="{BB962C8B-B14F-4D97-AF65-F5344CB8AC3E}">
        <p14:creationId xmlns:p14="http://schemas.microsoft.com/office/powerpoint/2010/main" val="209686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D71C0E-EC40-4307-9927-692820FE1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0" t="50000" r="36850" b="43733"/>
          <a:stretch/>
        </p:blipFill>
        <p:spPr>
          <a:xfrm>
            <a:off x="6095998" y="-2"/>
            <a:ext cx="6096002" cy="34408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E4B965-D0D9-427D-8EA5-2119062A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7" t="80000" r="59500" b="15394"/>
          <a:stretch/>
        </p:blipFill>
        <p:spPr>
          <a:xfrm>
            <a:off x="-1" y="-1"/>
            <a:ext cx="6095999" cy="3429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5150A-4DAE-4D72-9B60-3B5248DD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Средний игрок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D855BA-3A02-423D-A85C-F6F74CB6D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Бункер альфа, каменные горы, заброшенная фабрика, старая ферма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E66FD-F2E9-4EFB-9681-FC621DF98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6" t="11192" r="73818" b="72172"/>
          <a:stretch/>
        </p:blipFill>
        <p:spPr>
          <a:xfrm>
            <a:off x="6096001" y="3428999"/>
            <a:ext cx="6096000" cy="34290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6025B5-45A4-4A4C-B30E-7B99A22DEF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50260" r="81862" b="23700"/>
          <a:stretch/>
        </p:blipFill>
        <p:spPr>
          <a:xfrm>
            <a:off x="0" y="3428999"/>
            <a:ext cx="6096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6AB3EC-6CD4-4B9F-8057-6E8B353FB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8" t="44636" r="25198" b="47947"/>
          <a:stretch/>
        </p:blipFill>
        <p:spPr>
          <a:xfrm>
            <a:off x="6095998" y="-1"/>
            <a:ext cx="6096002" cy="3427343"/>
          </a:xfrm>
          <a:prstGeom prst="rect">
            <a:avLst/>
          </a:prstGeom>
        </p:spPr>
      </p:pic>
      <p:pic>
        <p:nvPicPr>
          <p:cNvPr id="7" name="Объект 8">
            <a:extLst>
              <a:ext uri="{FF2B5EF4-FFF2-40B4-BE49-F238E27FC236}">
                <a16:creationId xmlns:a16="http://schemas.microsoft.com/office/drawing/2014/main" id="{6C7CB949-3F63-41E9-93C9-5DFB9A27E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32353" r="73075" b="53743"/>
          <a:stretch/>
        </p:blipFill>
        <p:spPr>
          <a:xfrm>
            <a:off x="0" y="-1"/>
            <a:ext cx="6095998" cy="3427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595485-38C3-446D-8268-807F4F073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7" t="80000" r="59500" b="15394"/>
          <a:stretch/>
        </p:blipFill>
        <p:spPr>
          <a:xfrm>
            <a:off x="1" y="3429000"/>
            <a:ext cx="6095999" cy="3429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76058-EAC8-4173-A3EB-2AE6CDD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5707F-D302-4B1A-A329-1E226908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Полицейский участок, бункер Браво, рейды, транспортный хаб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B14527-AB8F-4F82-B5B9-DD42680DF0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0" t="40933" r="25375" b="47467"/>
          <a:stretch/>
        </p:blipFill>
        <p:spPr>
          <a:xfrm>
            <a:off x="6096000" y="3429000"/>
            <a:ext cx="6095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858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157</Words>
  <Application>Microsoft Office PowerPoint</Application>
  <PresentationFormat>Широкоэкранный</PresentationFormat>
  <Paragraphs>15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Bahnschrift Condensed</vt:lpstr>
      <vt:lpstr>Bahnschrift SemiBold SemiConden</vt:lpstr>
      <vt:lpstr>Calibri</vt:lpstr>
      <vt:lpstr>Calibri Light</vt:lpstr>
      <vt:lpstr>Тема Office</vt:lpstr>
      <vt:lpstr>Презентация PowerPoint</vt:lpstr>
      <vt:lpstr>Игра Last day on Earth (сокращённо Ldoe) вышла 24 мая 2017 года и стала самой инновационной игрой того года</vt:lpstr>
      <vt:lpstr>Игра имеет огромное разнообразие локаций, половина из которых открывается сразу, а остальная при открытии их с помощью вышек</vt:lpstr>
      <vt:lpstr>Также в ней есть бункер Альфа и бункер Браво в которых можно найти много ресурсов</vt:lpstr>
      <vt:lpstr>Кроме открытого мира в игре есть сюжет где в самом начале ты помогаешь торговцу спастись, а в конце тебя предают поселенцы живущие в твоём посёлке</vt:lpstr>
      <vt:lpstr>Лучшие локации для сбора ресурсов</vt:lpstr>
      <vt:lpstr>новичок</vt:lpstr>
      <vt:lpstr>Средний игрок</vt:lpstr>
      <vt:lpstr>про</vt:lpstr>
      <vt:lpstr>Презентация окончена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Kiberone.nalchik@gmail.com</dc:creator>
  <cp:lastModifiedBy>Kiberone.nalchik@gmail.com</cp:lastModifiedBy>
  <cp:revision>9</cp:revision>
  <dcterms:created xsi:type="dcterms:W3CDTF">2023-07-09T14:22:27Z</dcterms:created>
  <dcterms:modified xsi:type="dcterms:W3CDTF">2023-07-09T15:54:01Z</dcterms:modified>
</cp:coreProperties>
</file>